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EE134-A33F-456D-8D38-6CD62A6740B8}" type="datetimeFigureOut">
              <a:rPr kumimoji="1" lang="ja-JP" altLang="en-US" smtClean="0"/>
              <a:t>2010/12/1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0EDE6-2D24-4A4F-886E-3BD64F9226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Office 2010 </a:t>
            </a:r>
            <a:r>
              <a:rPr kumimoji="1" lang="ja-JP" altLang="en-US" dirty="0" smtClean="0"/>
              <a:t>のすべてのディスプレイ要件は、ポータブル コンピューターとデスクトップ コンピューターの両方に十分なパフォーマンスをもたらすよう設計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EDE6-2D24-4A4F-886E-3BD64F9226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70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9E1AB46-C42A-4BA0-B5A7-30E371219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cap="none" dirty="0" smtClean="0"/>
              <a:t>Microsoft Office 2010</a:t>
            </a:r>
            <a:endParaRPr kumimoji="1" lang="ja-JP" altLang="en-US" cap="none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概要と特徴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277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Office Web Apps</a:t>
            </a:r>
            <a:r>
              <a:rPr lang="ja-JP" altLang="en-US" dirty="0"/>
              <a:t>を利用するには</a:t>
            </a:r>
            <a:r>
              <a:rPr lang="ja-JP" altLang="en-US" dirty="0" smtClean="0"/>
              <a:t>（</a:t>
            </a:r>
            <a:r>
              <a:rPr lang="en-US" altLang="ja-JP" dirty="0" smtClean="0"/>
              <a:t>4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08" y="1600200"/>
            <a:ext cx="5932183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99792" y="3447662"/>
            <a:ext cx="1872208" cy="18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80112" y="4005064"/>
            <a:ext cx="1728192" cy="15841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chemeClr val="accent1">
                  <a:tint val="44500"/>
                  <a:satMod val="160000"/>
                  <a:alpha val="6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846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Office Web </a:t>
            </a:r>
            <a:r>
              <a:rPr lang="en-US" altLang="ja-JP" dirty="0" smtClean="0"/>
              <a:t>Apps</a:t>
            </a:r>
            <a:r>
              <a:rPr lang="ja-JP" altLang="en-US" dirty="0" smtClean="0"/>
              <a:t>で保存ファイルを開く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08" y="1600200"/>
            <a:ext cx="5932183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27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Office 2010</a:t>
            </a:r>
            <a:r>
              <a:rPr kumimoji="1" lang="ja-JP" altLang="en-US" dirty="0" smtClean="0"/>
              <a:t>の利点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Office 2010 </a:t>
            </a:r>
            <a:r>
              <a:rPr lang="ja-JP" altLang="en-US" dirty="0"/>
              <a:t>でアイデアを視覚的に</a:t>
            </a:r>
            <a:r>
              <a:rPr lang="ja-JP" altLang="en-US" dirty="0" smtClean="0"/>
              <a:t>表現</a:t>
            </a:r>
            <a:endParaRPr lang="en-US" altLang="ja-JP" dirty="0" smtClean="0"/>
          </a:p>
          <a:p>
            <a:r>
              <a:rPr lang="ja-JP" altLang="en-US" dirty="0"/>
              <a:t>使い慣れた </a:t>
            </a:r>
            <a:r>
              <a:rPr lang="en-US" altLang="ja-JP" dirty="0"/>
              <a:t>Office </a:t>
            </a:r>
            <a:r>
              <a:rPr lang="ja-JP" altLang="en-US" dirty="0"/>
              <a:t>を </a:t>
            </a:r>
            <a:r>
              <a:rPr lang="en-US" altLang="ja-JP" dirty="0"/>
              <a:t>Web </a:t>
            </a:r>
            <a:r>
              <a:rPr lang="ja-JP" altLang="en-US" dirty="0"/>
              <a:t>上でも使用</a:t>
            </a:r>
            <a:r>
              <a:rPr lang="ja-JP" altLang="en-US" dirty="0" smtClean="0"/>
              <a:t>可能</a:t>
            </a:r>
            <a:endParaRPr lang="en-US" altLang="ja-JP" dirty="0" smtClean="0"/>
          </a:p>
          <a:p>
            <a:r>
              <a:rPr lang="ja-JP" altLang="en-US" dirty="0"/>
              <a:t>情報共有と接続性の充実により、効果的な共同作業を</a:t>
            </a:r>
            <a:r>
              <a:rPr lang="ja-JP" altLang="en-US" dirty="0" smtClean="0"/>
              <a:t>実現</a:t>
            </a:r>
            <a:endParaRPr lang="en-US" altLang="ja-JP" dirty="0" smtClean="0"/>
          </a:p>
          <a:p>
            <a:r>
              <a:rPr lang="ja-JP" altLang="en-US" dirty="0"/>
              <a:t>すべてのアイデアやメモをまとめて管理</a:t>
            </a:r>
            <a:r>
              <a:rPr lang="ja-JP" altLang="en-US" dirty="0" smtClean="0"/>
              <a:t>可能：</a:t>
            </a:r>
            <a:r>
              <a:rPr lang="en-US" altLang="ja-JP" dirty="0" smtClean="0"/>
              <a:t>OneNote2010</a:t>
            </a:r>
          </a:p>
          <a:p>
            <a:r>
              <a:rPr lang="ja-JP" altLang="en-US" dirty="0"/>
              <a:t>データ分析を視覚的に</a:t>
            </a:r>
            <a:r>
              <a:rPr lang="ja-JP" altLang="en-US" dirty="0" smtClean="0"/>
              <a:t>表現：</a:t>
            </a:r>
            <a:r>
              <a:rPr lang="en-US" altLang="ja-JP" dirty="0" smtClean="0"/>
              <a:t>Excel2010</a:t>
            </a:r>
          </a:p>
          <a:p>
            <a:r>
              <a:rPr lang="ja-JP" altLang="en-US" dirty="0"/>
              <a:t>デバイスや環境を選ばないアクセスが</a:t>
            </a:r>
            <a:r>
              <a:rPr lang="ja-JP" altLang="en-US" dirty="0" smtClean="0"/>
              <a:t>可能</a:t>
            </a:r>
            <a:endParaRPr lang="en-US" altLang="ja-JP" dirty="0" smtClean="0"/>
          </a:p>
          <a:p>
            <a:r>
              <a:rPr lang="ja-JP" altLang="en-US" dirty="0"/>
              <a:t>プレゼンテーションの注目度</a:t>
            </a:r>
            <a:r>
              <a:rPr lang="ja-JP" altLang="en-US" dirty="0" smtClean="0"/>
              <a:t>アップ：</a:t>
            </a:r>
            <a:r>
              <a:rPr lang="en-US" altLang="ja-JP" dirty="0" smtClean="0"/>
              <a:t>PowerPoint </a:t>
            </a:r>
            <a:r>
              <a:rPr lang="en-US" altLang="ja-JP" dirty="0"/>
              <a:t>2010 </a:t>
            </a:r>
            <a:endParaRPr lang="en-US" altLang="ja-JP" dirty="0" smtClean="0"/>
          </a:p>
          <a:p>
            <a:r>
              <a:rPr lang="ja-JP" altLang="en-US" dirty="0"/>
              <a:t>プログラム不要の洗練されたビジネス プロセス フォームを</a:t>
            </a:r>
            <a:r>
              <a:rPr lang="ja-JP" altLang="en-US" dirty="0" smtClean="0"/>
              <a:t>作成可能：</a:t>
            </a:r>
            <a:r>
              <a:rPr lang="en-US" altLang="ja-JP" dirty="0"/>
              <a:t>InfoPath 2010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03848" y="566124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http://www.microsoft.com/japan/office/2010/faq.mspx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1767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Office Backstage </a:t>
            </a:r>
            <a:r>
              <a:rPr lang="ja-JP" altLang="en-US" dirty="0" smtClean="0"/>
              <a:t>ビューとは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Office 2010 </a:t>
            </a:r>
            <a:r>
              <a:rPr lang="ja-JP" altLang="en-US" dirty="0"/>
              <a:t>アプリケーション全体に導入された、ファイル メニューに代わる主要なビュー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47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Office Backstage </a:t>
            </a:r>
            <a:r>
              <a:rPr lang="ja-JP" altLang="en-US" dirty="0" smtClean="0"/>
              <a:t>ビュー：</a:t>
            </a:r>
            <a:r>
              <a:rPr lang="en-US" altLang="ja-JP" dirty="0" smtClean="0"/>
              <a:t>[</a:t>
            </a:r>
            <a:r>
              <a:rPr lang="ja-JP" altLang="en-US" dirty="0" smtClean="0"/>
              <a:t>情報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9" y="1600200"/>
            <a:ext cx="8086481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8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Office Backstage </a:t>
            </a:r>
            <a:r>
              <a:rPr lang="ja-JP" altLang="en-US" dirty="0" smtClean="0"/>
              <a:t>ビュー：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[</a:t>
            </a:r>
            <a:r>
              <a:rPr lang="ja-JP" altLang="en-US" dirty="0" smtClean="0"/>
              <a:t>最近使用したファイル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9" y="1600200"/>
            <a:ext cx="8086481" cy="4876800"/>
          </a:xfrm>
        </p:spPr>
      </p:pic>
    </p:spTree>
    <p:extLst>
      <p:ext uri="{BB962C8B-B14F-4D97-AF65-F5344CB8AC3E}">
        <p14:creationId xmlns:p14="http://schemas.microsoft.com/office/powerpoint/2010/main" val="1844804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Office Backstage </a:t>
            </a:r>
            <a:r>
              <a:rPr lang="ja-JP" altLang="en-US" dirty="0" smtClean="0"/>
              <a:t>ビュー：</a:t>
            </a:r>
            <a:r>
              <a:rPr lang="en-US" altLang="ja-JP" dirty="0" smtClean="0"/>
              <a:t>[</a:t>
            </a:r>
            <a:r>
              <a:rPr lang="ja-JP" altLang="en-US" dirty="0" smtClean="0"/>
              <a:t>新規作成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9" y="1600200"/>
            <a:ext cx="8086481" cy="4876800"/>
          </a:xfrm>
        </p:spPr>
      </p:pic>
    </p:spTree>
    <p:extLst>
      <p:ext uri="{BB962C8B-B14F-4D97-AF65-F5344CB8AC3E}">
        <p14:creationId xmlns:p14="http://schemas.microsoft.com/office/powerpoint/2010/main" val="213801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Office Backstage </a:t>
            </a:r>
            <a:r>
              <a:rPr lang="ja-JP" altLang="en-US" dirty="0" smtClean="0"/>
              <a:t>ビュー：</a:t>
            </a:r>
            <a:r>
              <a:rPr lang="en-US" altLang="ja-JP" dirty="0" smtClean="0"/>
              <a:t>[</a:t>
            </a:r>
            <a:r>
              <a:rPr lang="ja-JP" altLang="en-US" dirty="0" smtClean="0"/>
              <a:t>印刷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9" y="1600200"/>
            <a:ext cx="8086481" cy="4876800"/>
          </a:xfrm>
        </p:spPr>
      </p:pic>
    </p:spTree>
    <p:extLst>
      <p:ext uri="{BB962C8B-B14F-4D97-AF65-F5344CB8AC3E}">
        <p14:creationId xmlns:p14="http://schemas.microsoft.com/office/powerpoint/2010/main" val="223504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Office Backstage </a:t>
            </a:r>
            <a:r>
              <a:rPr lang="ja-JP" altLang="en-US" dirty="0" smtClean="0"/>
              <a:t>ビュー：</a:t>
            </a:r>
            <a:r>
              <a:rPr lang="en-US" altLang="ja-JP" dirty="0" smtClean="0"/>
              <a:t>[</a:t>
            </a:r>
            <a:r>
              <a:rPr lang="ja-JP" altLang="en-US" dirty="0" smtClean="0"/>
              <a:t>保存と送信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9" y="1600200"/>
            <a:ext cx="8086481" cy="4876800"/>
          </a:xfrm>
        </p:spPr>
      </p:pic>
    </p:spTree>
    <p:extLst>
      <p:ext uri="{BB962C8B-B14F-4D97-AF65-F5344CB8AC3E}">
        <p14:creationId xmlns:p14="http://schemas.microsoft.com/office/powerpoint/2010/main" val="219686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Office Backstage </a:t>
            </a:r>
            <a:r>
              <a:rPr lang="ja-JP" altLang="en-US" dirty="0" smtClean="0"/>
              <a:t>ビュー：</a:t>
            </a:r>
            <a:r>
              <a:rPr lang="en-US" altLang="ja-JP" dirty="0" smtClean="0"/>
              <a:t>[</a:t>
            </a:r>
            <a:r>
              <a:rPr lang="ja-JP" altLang="en-US" smtClean="0"/>
              <a:t>ヘルプ</a:t>
            </a:r>
            <a:r>
              <a:rPr lang="en-US" altLang="ja-JP" smtClean="0"/>
              <a:t>]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9" y="1600200"/>
            <a:ext cx="8086481" cy="4876800"/>
          </a:xfrm>
        </p:spPr>
      </p:pic>
    </p:spTree>
    <p:extLst>
      <p:ext uri="{BB962C8B-B14F-4D97-AF65-F5344CB8AC3E}">
        <p14:creationId xmlns:p14="http://schemas.microsoft.com/office/powerpoint/2010/main" val="11142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システム要件：オペレーティング システム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Windows </a:t>
            </a:r>
            <a:r>
              <a:rPr lang="en-US" altLang="ja-JP" dirty="0"/>
              <a:t>XP with Service Pack (SP) 3 (32-bit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 </a:t>
            </a:r>
            <a:r>
              <a:rPr lang="en-US" altLang="ja-JP" dirty="0"/>
              <a:t>Windows Vista with SP1 (32-bit </a:t>
            </a:r>
            <a:r>
              <a:rPr lang="ja-JP" altLang="en-US" dirty="0"/>
              <a:t>または </a:t>
            </a:r>
            <a:r>
              <a:rPr lang="en-US" altLang="ja-JP" dirty="0"/>
              <a:t>64-bit</a:t>
            </a:r>
            <a:r>
              <a:rPr lang="en-US" altLang="ja-JP" dirty="0" smtClean="0"/>
              <a:t>)</a:t>
            </a:r>
          </a:p>
          <a:p>
            <a:r>
              <a:rPr lang="en-US" altLang="ja-JP" dirty="0"/>
              <a:t>Windows 7 (32-bit </a:t>
            </a:r>
            <a:r>
              <a:rPr lang="ja-JP" altLang="en-US" dirty="0"/>
              <a:t>または </a:t>
            </a:r>
            <a:r>
              <a:rPr lang="en-US" altLang="ja-JP" dirty="0"/>
              <a:t>64-bit). </a:t>
            </a:r>
            <a:r>
              <a:rPr lang="ja-JP" altLang="en-US" dirty="0"/>
              <a:t>ターミナルサーバー、</a:t>
            </a:r>
            <a:r>
              <a:rPr lang="en-US" altLang="ja-JP" dirty="0"/>
              <a:t>Windows on Windows (WOW) (which allows installing 32-bit versions of Office 2010 on 64-bit operating systems) </a:t>
            </a:r>
            <a:endParaRPr lang="ja-JP" altLang="en-US" dirty="0"/>
          </a:p>
          <a:p>
            <a:r>
              <a:rPr lang="en-US" altLang="ja-JP" dirty="0" smtClean="0"/>
              <a:t> </a:t>
            </a:r>
            <a:r>
              <a:rPr lang="en-US" altLang="ja-JP" dirty="0"/>
              <a:t>Windows Server 2003 R2 (32-bit </a:t>
            </a:r>
            <a:r>
              <a:rPr lang="ja-JP" altLang="en-US" dirty="0"/>
              <a:t>または </a:t>
            </a:r>
            <a:r>
              <a:rPr lang="en-US" altLang="ja-JP" dirty="0"/>
              <a:t>64-bit) with MSXML 6.0 </a:t>
            </a:r>
            <a:r>
              <a:rPr lang="en-US" altLang="ja-JP" dirty="0" smtClean="0"/>
              <a:t>installed</a:t>
            </a:r>
          </a:p>
          <a:p>
            <a:r>
              <a:rPr lang="en-US" altLang="ja-JP" dirty="0" smtClean="0"/>
              <a:t> </a:t>
            </a:r>
            <a:r>
              <a:rPr lang="en-US" altLang="ja-JP" dirty="0"/>
              <a:t>Windows Server 2008 </a:t>
            </a:r>
            <a:r>
              <a:rPr lang="ja-JP" altLang="en-US" dirty="0"/>
              <a:t>以降 </a:t>
            </a:r>
            <a:r>
              <a:rPr lang="en-US" altLang="ja-JP" dirty="0"/>
              <a:t>(32-bit </a:t>
            </a:r>
            <a:r>
              <a:rPr lang="ja-JP" altLang="en-US" dirty="0"/>
              <a:t>または </a:t>
            </a:r>
            <a:r>
              <a:rPr lang="en-US" altLang="ja-JP" dirty="0"/>
              <a:t>64-bit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08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システム要件</a:t>
            </a:r>
            <a:r>
              <a:rPr lang="ja-JP" altLang="en-US" dirty="0" smtClean="0"/>
              <a:t>：ハードウェア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プロセッサ：</a:t>
            </a:r>
            <a:r>
              <a:rPr kumimoji="1" lang="en-US" altLang="ja-JP" dirty="0" smtClean="0"/>
              <a:t>500MHz</a:t>
            </a:r>
            <a:r>
              <a:rPr kumimoji="1" lang="ja-JP" altLang="en-US" dirty="0" smtClean="0"/>
              <a:t>以上</a:t>
            </a:r>
            <a:endParaRPr kumimoji="1" lang="en-US" altLang="ja-JP" dirty="0" smtClean="0"/>
          </a:p>
          <a:p>
            <a:r>
              <a:rPr lang="ja-JP" altLang="en-US" dirty="0" smtClean="0"/>
              <a:t>メモリ（</a:t>
            </a:r>
            <a:r>
              <a:rPr lang="en-US" altLang="ja-JP" dirty="0" smtClean="0"/>
              <a:t>RAM</a:t>
            </a:r>
            <a:r>
              <a:rPr lang="ja-JP" altLang="en-US" dirty="0" smtClean="0"/>
              <a:t>）：</a:t>
            </a:r>
            <a:r>
              <a:rPr lang="en-US" altLang="ja-JP" dirty="0" smtClean="0"/>
              <a:t>256MB</a:t>
            </a:r>
            <a:r>
              <a:rPr lang="ja-JP" altLang="en-US" dirty="0" smtClean="0"/>
              <a:t>以上</a:t>
            </a:r>
            <a:endParaRPr lang="en-US" altLang="ja-JP" dirty="0" smtClean="0"/>
          </a:p>
          <a:p>
            <a:r>
              <a:rPr kumimoji="1" lang="ja-JP" altLang="en-US" dirty="0" smtClean="0"/>
              <a:t>ハードディスク：</a:t>
            </a:r>
            <a:r>
              <a:rPr kumimoji="1" lang="en-US" altLang="ja-JP" dirty="0" smtClean="0"/>
              <a:t>3GB</a:t>
            </a:r>
            <a:r>
              <a:rPr kumimoji="1" lang="ja-JP" altLang="en-US" dirty="0" smtClean="0"/>
              <a:t>以上</a:t>
            </a:r>
            <a:endParaRPr kumimoji="1" lang="en-US" altLang="ja-JP" dirty="0" smtClean="0"/>
          </a:p>
          <a:p>
            <a:r>
              <a:rPr lang="ja-JP" altLang="en-US" dirty="0" smtClean="0"/>
              <a:t>ディスプレイ：</a:t>
            </a:r>
            <a:r>
              <a:rPr lang="en-US" altLang="ja-JP" dirty="0" smtClean="0"/>
              <a:t>1024×768</a:t>
            </a:r>
            <a:r>
              <a:rPr lang="ja-JP" altLang="en-US" dirty="0"/>
              <a:t>以上</a:t>
            </a:r>
            <a:r>
              <a:rPr lang="ja-JP" altLang="en-US" dirty="0" smtClean="0"/>
              <a:t>の解像度のモニター</a:t>
            </a:r>
            <a:endParaRPr lang="en-US" altLang="ja-JP" dirty="0" smtClean="0"/>
          </a:p>
          <a:p>
            <a:pPr lvl="1"/>
            <a:r>
              <a:rPr lang="en-US" altLang="ja-JP" dirty="0"/>
              <a:t>Excel 2010</a:t>
            </a:r>
            <a:r>
              <a:rPr lang="ja-JP" altLang="en-US" dirty="0"/>
              <a:t>、</a:t>
            </a:r>
            <a:r>
              <a:rPr lang="en-US" altLang="ja-JP" dirty="0"/>
              <a:t>OneNote 2010</a:t>
            </a:r>
            <a:r>
              <a:rPr lang="ja-JP" altLang="en-US" dirty="0"/>
              <a:t>、</a:t>
            </a:r>
            <a:r>
              <a:rPr lang="en-US" altLang="ja-JP" dirty="0"/>
              <a:t>Outlook 2010</a:t>
            </a:r>
            <a:r>
              <a:rPr lang="ja-JP" altLang="en-US" dirty="0"/>
              <a:t>、</a:t>
            </a:r>
            <a:r>
              <a:rPr lang="en-US" altLang="ja-JP" dirty="0"/>
              <a:t>PowerPoint 2010</a:t>
            </a:r>
            <a:r>
              <a:rPr lang="ja-JP" altLang="en-US" dirty="0"/>
              <a:t>、および </a:t>
            </a:r>
            <a:r>
              <a:rPr lang="en-US" altLang="ja-JP" dirty="0"/>
              <a:t>Word 2010 </a:t>
            </a:r>
            <a:r>
              <a:rPr lang="ja-JP" altLang="en-US" dirty="0"/>
              <a:t>の場合は </a:t>
            </a:r>
            <a:r>
              <a:rPr lang="en-US" altLang="ja-JP" dirty="0" smtClean="0"/>
              <a:t>1024×576 </a:t>
            </a:r>
            <a:r>
              <a:rPr lang="ja-JP" altLang="en-US" dirty="0"/>
              <a:t>以上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450765"/>
              </p:ext>
            </p:extLst>
          </p:nvPr>
        </p:nvGraphicFramePr>
        <p:xfrm>
          <a:off x="1259632" y="4257888"/>
          <a:ext cx="6192000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20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Office 2003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Office 2007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Office 2010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プロセッサ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233MHz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500MHz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500MHz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メモリ（</a:t>
                      </a:r>
                      <a:r>
                        <a:rPr lang="en-US" altLang="ja-JP" dirty="0" smtClean="0"/>
                        <a:t>RAM</a:t>
                      </a:r>
                      <a:r>
                        <a:rPr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128MB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256MB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256MB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ハードディスク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400MB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2GB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3GB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ディスプレイ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800×600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1024×768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1024×576 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76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以前の</a:t>
            </a:r>
            <a:r>
              <a:rPr kumimoji="1" lang="en-US" altLang="ja-JP" dirty="0" smtClean="0"/>
              <a:t>Office</a:t>
            </a:r>
            <a:r>
              <a:rPr kumimoji="1" lang="ja-JP" altLang="en-US" dirty="0" smtClean="0"/>
              <a:t>バージョンのファイルを開けるか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以前のバージョンの</a:t>
            </a:r>
            <a:r>
              <a:rPr kumimoji="1" lang="en-US" altLang="ja-JP" dirty="0" smtClean="0"/>
              <a:t>Office</a:t>
            </a:r>
            <a:r>
              <a:rPr kumimoji="1" lang="ja-JP" altLang="en-US" dirty="0" smtClean="0"/>
              <a:t>で作成したファイルは開ける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4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Office 2010</a:t>
            </a:r>
            <a:r>
              <a:rPr kumimoji="1" lang="ja-JP" altLang="en-US" dirty="0" smtClean="0"/>
              <a:t>のファイルを</a:t>
            </a:r>
            <a:r>
              <a:rPr lang="ja-JP" altLang="en-US" dirty="0"/>
              <a:t>以前</a:t>
            </a:r>
            <a:r>
              <a:rPr lang="ja-JP" altLang="en-US" dirty="0" smtClean="0"/>
              <a:t>のバージョン</a:t>
            </a:r>
            <a:r>
              <a:rPr lang="en-US" altLang="ja-JP" dirty="0" smtClean="0"/>
              <a:t>Office</a:t>
            </a:r>
            <a:r>
              <a:rPr lang="ja-JP" altLang="en-US" dirty="0" smtClean="0"/>
              <a:t>で</a:t>
            </a:r>
            <a:r>
              <a:rPr lang="ja-JP" altLang="en-US" dirty="0"/>
              <a:t>開ける</a:t>
            </a:r>
            <a:r>
              <a:rPr lang="ja-JP" altLang="en-US" dirty="0" smtClean="0"/>
              <a:t>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制限付きで開くことができる</a:t>
            </a:r>
            <a:endParaRPr kumimoji="1" lang="en-US" altLang="ja-JP" dirty="0" smtClean="0"/>
          </a:p>
          <a:p>
            <a:r>
              <a:rPr lang="ja-JP" altLang="en-US" dirty="0"/>
              <a:t>互換</a:t>
            </a:r>
            <a:r>
              <a:rPr lang="ja-JP" altLang="en-US" dirty="0" smtClean="0"/>
              <a:t>パックが必要。</a:t>
            </a:r>
            <a:r>
              <a:rPr lang="en-US" altLang="ja-JP" dirty="0" smtClean="0"/>
              <a:t>Office 2000</a:t>
            </a:r>
            <a:r>
              <a:rPr lang="ja-JP" altLang="en-US" dirty="0" smtClean="0"/>
              <a:t>は対応しなくなった</a:t>
            </a:r>
            <a:endParaRPr lang="en-US" altLang="ja-JP" dirty="0" smtClean="0"/>
          </a:p>
          <a:p>
            <a:r>
              <a:rPr kumimoji="1" lang="en-US" altLang="ja-JP" dirty="0" smtClean="0"/>
              <a:t>Office 2010</a:t>
            </a:r>
            <a:r>
              <a:rPr kumimoji="1" lang="ja-JP" altLang="en-US" dirty="0" smtClean="0"/>
              <a:t>の新機能や書式などが失われることがある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40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Office Web Apps</a:t>
            </a:r>
            <a:r>
              <a:rPr kumimoji="1" lang="ja-JP" altLang="en-US" dirty="0" smtClean="0"/>
              <a:t>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インターネット経由で利用可能な簡易版</a:t>
            </a:r>
            <a:r>
              <a:rPr kumimoji="1" lang="en-US" altLang="ja-JP" dirty="0" smtClean="0"/>
              <a:t>Office</a:t>
            </a:r>
          </a:p>
          <a:p>
            <a:r>
              <a:rPr lang="en-US" altLang="ja-JP" dirty="0"/>
              <a:t>Word 2010</a:t>
            </a:r>
            <a:r>
              <a:rPr lang="ja-JP" altLang="en-US" dirty="0"/>
              <a:t>、</a:t>
            </a:r>
            <a:r>
              <a:rPr lang="en-US" altLang="ja-JP" dirty="0"/>
              <a:t>Excel 2010</a:t>
            </a:r>
            <a:r>
              <a:rPr lang="ja-JP" altLang="en-US" dirty="0"/>
              <a:t>、</a:t>
            </a:r>
            <a:r>
              <a:rPr lang="en-US" altLang="ja-JP" dirty="0"/>
              <a:t>PowerPoint 2010</a:t>
            </a:r>
            <a:r>
              <a:rPr lang="ja-JP" altLang="en-US" dirty="0"/>
              <a:t>、</a:t>
            </a:r>
            <a:r>
              <a:rPr lang="en-US" altLang="ja-JP" dirty="0"/>
              <a:t>OneNote 2010 </a:t>
            </a:r>
            <a:r>
              <a:rPr lang="ja-JP" altLang="en-US" dirty="0"/>
              <a:t>の</a:t>
            </a:r>
            <a:r>
              <a:rPr lang="ja-JP" altLang="en-US" dirty="0" smtClean="0"/>
              <a:t>ファイルが対象</a:t>
            </a:r>
            <a:endParaRPr lang="en-US" altLang="ja-JP" dirty="0" smtClean="0"/>
          </a:p>
          <a:p>
            <a:r>
              <a:rPr lang="ja-JP" altLang="en-US" dirty="0" smtClean="0"/>
              <a:t>ブラウザー上で表示と簡易編集が可能</a:t>
            </a:r>
            <a:endParaRPr lang="en-US" altLang="ja-JP" dirty="0" smtClean="0"/>
          </a:p>
          <a:p>
            <a:r>
              <a:rPr lang="en-US" altLang="ja-JP" dirty="0"/>
              <a:t>Internet Explorer</a:t>
            </a:r>
            <a:r>
              <a:rPr lang="ja-JP" altLang="en-US" dirty="0"/>
              <a:t>、</a:t>
            </a:r>
            <a:r>
              <a:rPr lang="en-US" altLang="ja-JP" dirty="0"/>
              <a:t>Safari</a:t>
            </a:r>
            <a:r>
              <a:rPr lang="ja-JP" altLang="en-US" dirty="0"/>
              <a:t>、</a:t>
            </a:r>
            <a:r>
              <a:rPr lang="en-US" altLang="ja-JP" dirty="0" smtClean="0"/>
              <a:t>Firefox</a:t>
            </a:r>
            <a:r>
              <a:rPr lang="ja-JP" altLang="en-US" dirty="0" smtClean="0"/>
              <a:t>で動作</a:t>
            </a:r>
            <a:endParaRPr lang="en-US" altLang="ja-JP" dirty="0" smtClean="0"/>
          </a:p>
          <a:p>
            <a:r>
              <a:rPr lang="en-US" altLang="ja-JP" dirty="0"/>
              <a:t>Windows Live </a:t>
            </a:r>
            <a:r>
              <a:rPr lang="ja-JP" altLang="en-US" dirty="0" smtClean="0"/>
              <a:t>アカウントまたは</a:t>
            </a:r>
            <a:r>
              <a:rPr lang="en-US" altLang="ja-JP" dirty="0"/>
              <a:t>SharePoint 2010 </a:t>
            </a:r>
            <a:r>
              <a:rPr lang="ja-JP" altLang="en-US" dirty="0" smtClean="0"/>
              <a:t>が必要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89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Office Web Apps</a:t>
            </a:r>
            <a:r>
              <a:rPr kumimoji="1" lang="ja-JP" altLang="en-US" dirty="0" smtClean="0"/>
              <a:t>を利用するには（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9" y="1600200"/>
            <a:ext cx="8086481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Office Web Apps</a:t>
            </a:r>
            <a:r>
              <a:rPr kumimoji="1" lang="ja-JP" altLang="en-US" dirty="0" smtClean="0"/>
              <a:t>を利用するには（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95600"/>
            <a:ext cx="2343150" cy="1066800"/>
          </a:xfrm>
        </p:spPr>
      </p:pic>
      <p:sp>
        <p:nvSpPr>
          <p:cNvPr id="9" name="正方形/長方形 8"/>
          <p:cNvSpPr/>
          <p:nvPr/>
        </p:nvSpPr>
        <p:spPr>
          <a:xfrm>
            <a:off x="689653" y="2888940"/>
            <a:ext cx="3240360" cy="10801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Windows Live</a:t>
            </a:r>
            <a:r>
              <a:rPr kumimoji="1" lang="ja-JP" altLang="en-US" dirty="0" smtClean="0"/>
              <a:t>の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と</a:t>
            </a:r>
            <a:r>
              <a:rPr lang="ja-JP" altLang="en-US" dirty="0"/>
              <a:t>パスワード</a:t>
            </a:r>
            <a:r>
              <a:rPr lang="ja-JP" altLang="en-US" dirty="0" smtClean="0"/>
              <a:t>でログイン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930013" y="3425670"/>
            <a:ext cx="1938131" cy="6660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9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Office Web Apps</a:t>
            </a:r>
            <a:r>
              <a:rPr lang="ja-JP" altLang="en-US" dirty="0"/>
              <a:t>を利用するには</a:t>
            </a:r>
            <a:r>
              <a:rPr lang="ja-JP" altLang="en-US" dirty="0" smtClean="0"/>
              <a:t>（</a:t>
            </a:r>
            <a:r>
              <a:rPr lang="en-US" altLang="ja-JP" dirty="0" smtClean="0"/>
              <a:t>3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94" y="1600200"/>
            <a:ext cx="7074611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2010/12/01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AB46-C42A-4BA0-B5A7-30E37121956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569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</TotalTime>
  <Words>565</Words>
  <Application>Microsoft Office PowerPoint</Application>
  <PresentationFormat>画面に合わせる (4:3)</PresentationFormat>
  <Paragraphs>127</Paragraphs>
  <Slides>19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クラリティ</vt:lpstr>
      <vt:lpstr>Microsoft Office 2010</vt:lpstr>
      <vt:lpstr>システム要件：オペレーティング システム</vt:lpstr>
      <vt:lpstr>システム要件：ハードウェア</vt:lpstr>
      <vt:lpstr>以前のOfficeバージョンのファイルを開けるか</vt:lpstr>
      <vt:lpstr>Office 2010のファイルを以前のバージョンOfficeで開けるか？</vt:lpstr>
      <vt:lpstr>Office Web Appsとは</vt:lpstr>
      <vt:lpstr>Office Web Appsを利用するには（1）</vt:lpstr>
      <vt:lpstr>Office Web Appsを利用するには（2）</vt:lpstr>
      <vt:lpstr>Office Web Appsを利用するには（3）</vt:lpstr>
      <vt:lpstr>Office Web Appsを利用するには（4）</vt:lpstr>
      <vt:lpstr>Office Web Appsで保存ファイルを開く</vt:lpstr>
      <vt:lpstr>Office 2010の利点</vt:lpstr>
      <vt:lpstr>Office Backstage ビューとは</vt:lpstr>
      <vt:lpstr>Office Backstage ビュー：[情報]</vt:lpstr>
      <vt:lpstr>Office Backstage ビュー： [最近使用したファイル]</vt:lpstr>
      <vt:lpstr>Office Backstage ビュー：[新規作成]</vt:lpstr>
      <vt:lpstr>Office Backstage ビュー：[印刷]</vt:lpstr>
      <vt:lpstr>Office Backstage ビュー：[保存と送信]</vt:lpstr>
      <vt:lpstr>Office Backstage ビュー：[ヘルプ]</vt:lpstr>
    </vt:vector>
  </TitlesOfParts>
  <Company>SystemKOMACO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Office 2010</dc:title>
  <dc:creator>SystemKOMACO(駒澤　勉)</dc:creator>
  <cp:lastModifiedBy>SystemKOMACO(駒澤　勉)</cp:lastModifiedBy>
  <cp:revision>11</cp:revision>
  <dcterms:created xsi:type="dcterms:W3CDTF">2010-12-01T06:13:10Z</dcterms:created>
  <dcterms:modified xsi:type="dcterms:W3CDTF">2010-12-01T07:28:03Z</dcterms:modified>
</cp:coreProperties>
</file>